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85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84" r:id="rId19"/>
    <p:sldId id="272" r:id="rId20"/>
    <p:sldId id="274" r:id="rId21"/>
    <p:sldId id="275" r:id="rId22"/>
    <p:sldId id="273" r:id="rId23"/>
    <p:sldId id="276" r:id="rId24"/>
    <p:sldId id="277" r:id="rId25"/>
  </p:sldIdLst>
  <p:sldSz cx="3240088" cy="57594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781"/>
    <p:restoredTop sz="94671"/>
  </p:normalViewPr>
  <p:slideViewPr>
    <p:cSldViewPr snapToGrid="0">
      <p:cViewPr>
        <p:scale>
          <a:sx n="144" d="100"/>
          <a:sy n="144" d="100"/>
        </p:scale>
        <p:origin x="768" y="-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007" y="942577"/>
            <a:ext cx="2754075" cy="2005142"/>
          </a:xfrm>
        </p:spPr>
        <p:txBody>
          <a:bodyPr anchor="b"/>
          <a:lstStyle>
            <a:lvl1pPr algn="ctr">
              <a:defRPr sz="2126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5011" y="3025045"/>
            <a:ext cx="2430066" cy="1390533"/>
          </a:xfrm>
        </p:spPr>
        <p:txBody>
          <a:bodyPr/>
          <a:lstStyle>
            <a:lvl1pPr marL="0" indent="0" algn="ctr">
              <a:buNone/>
              <a:defRPr sz="850"/>
            </a:lvl1pPr>
            <a:lvl2pPr marL="161986" indent="0" algn="ctr">
              <a:buNone/>
              <a:defRPr sz="709"/>
            </a:lvl2pPr>
            <a:lvl3pPr marL="323972" indent="0" algn="ctr">
              <a:buNone/>
              <a:defRPr sz="638"/>
            </a:lvl3pPr>
            <a:lvl4pPr marL="485958" indent="0" algn="ctr">
              <a:buNone/>
              <a:defRPr sz="567"/>
            </a:lvl4pPr>
            <a:lvl5pPr marL="647944" indent="0" algn="ctr">
              <a:buNone/>
              <a:defRPr sz="567"/>
            </a:lvl5pPr>
            <a:lvl6pPr marL="809930" indent="0" algn="ctr">
              <a:buNone/>
              <a:defRPr sz="567"/>
            </a:lvl6pPr>
            <a:lvl7pPr marL="971916" indent="0" algn="ctr">
              <a:buNone/>
              <a:defRPr sz="567"/>
            </a:lvl7pPr>
            <a:lvl8pPr marL="1133902" indent="0" algn="ctr">
              <a:buNone/>
              <a:defRPr sz="567"/>
            </a:lvl8pPr>
            <a:lvl9pPr marL="1295888" indent="0" algn="ctr">
              <a:buNone/>
              <a:defRPr sz="567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76C7-D76A-4B4D-BC59-2777CE90EC17}" type="datetimeFigureOut">
              <a:rPr kumimoji="1" lang="ja-JP" altLang="en-US" smtClean="0"/>
              <a:t>2025/10/16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C026-9BB1-7F40-A59F-4D90B8AC07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112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76C7-D76A-4B4D-BC59-2777CE90EC17}" type="datetimeFigureOut">
              <a:rPr kumimoji="1" lang="ja-JP" altLang="en-US" smtClean="0"/>
              <a:t>2025/10/16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C026-9BB1-7F40-A59F-4D90B8AC07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1549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18688" y="306637"/>
            <a:ext cx="698644" cy="488086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2756" y="306637"/>
            <a:ext cx="2055431" cy="488086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76C7-D76A-4B4D-BC59-2777CE90EC17}" type="datetimeFigureOut">
              <a:rPr kumimoji="1" lang="ja-JP" altLang="en-US" smtClean="0"/>
              <a:t>2025/10/16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C026-9BB1-7F40-A59F-4D90B8AC07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8614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76C7-D76A-4B4D-BC59-2777CE90EC17}" type="datetimeFigureOut">
              <a:rPr kumimoji="1" lang="ja-JP" altLang="en-US" smtClean="0"/>
              <a:t>2025/10/16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C026-9BB1-7F40-A59F-4D90B8AC07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057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069" y="1435864"/>
            <a:ext cx="2794576" cy="2395771"/>
          </a:xfrm>
        </p:spPr>
        <p:txBody>
          <a:bodyPr anchor="b"/>
          <a:lstStyle>
            <a:lvl1pPr>
              <a:defRPr sz="2126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069" y="3854300"/>
            <a:ext cx="2794576" cy="1259879"/>
          </a:xfrm>
        </p:spPr>
        <p:txBody>
          <a:bodyPr/>
          <a:lstStyle>
            <a:lvl1pPr marL="0" indent="0">
              <a:buNone/>
              <a:defRPr sz="850">
                <a:solidFill>
                  <a:schemeClr val="tx1"/>
                </a:solidFill>
              </a:defRPr>
            </a:lvl1pPr>
            <a:lvl2pPr marL="161986" indent="0">
              <a:buNone/>
              <a:defRPr sz="709">
                <a:solidFill>
                  <a:schemeClr val="tx1">
                    <a:tint val="75000"/>
                  </a:schemeClr>
                </a:solidFill>
              </a:defRPr>
            </a:lvl2pPr>
            <a:lvl3pPr marL="323972" indent="0">
              <a:buNone/>
              <a:defRPr sz="638">
                <a:solidFill>
                  <a:schemeClr val="tx1">
                    <a:tint val="75000"/>
                  </a:schemeClr>
                </a:solidFill>
              </a:defRPr>
            </a:lvl3pPr>
            <a:lvl4pPr marL="485958" indent="0">
              <a:buNone/>
              <a:defRPr sz="567">
                <a:solidFill>
                  <a:schemeClr val="tx1">
                    <a:tint val="75000"/>
                  </a:schemeClr>
                </a:solidFill>
              </a:defRPr>
            </a:lvl4pPr>
            <a:lvl5pPr marL="647944" indent="0">
              <a:buNone/>
              <a:defRPr sz="567">
                <a:solidFill>
                  <a:schemeClr val="tx1">
                    <a:tint val="75000"/>
                  </a:schemeClr>
                </a:solidFill>
              </a:defRPr>
            </a:lvl5pPr>
            <a:lvl6pPr marL="809930" indent="0">
              <a:buNone/>
              <a:defRPr sz="567">
                <a:solidFill>
                  <a:schemeClr val="tx1">
                    <a:tint val="75000"/>
                  </a:schemeClr>
                </a:solidFill>
              </a:defRPr>
            </a:lvl6pPr>
            <a:lvl7pPr marL="971916" indent="0">
              <a:buNone/>
              <a:defRPr sz="567">
                <a:solidFill>
                  <a:schemeClr val="tx1">
                    <a:tint val="75000"/>
                  </a:schemeClr>
                </a:solidFill>
              </a:defRPr>
            </a:lvl7pPr>
            <a:lvl8pPr marL="1133902" indent="0">
              <a:buNone/>
              <a:defRPr sz="567">
                <a:solidFill>
                  <a:schemeClr val="tx1">
                    <a:tint val="75000"/>
                  </a:schemeClr>
                </a:solidFill>
              </a:defRPr>
            </a:lvl8pPr>
            <a:lvl9pPr marL="1295888" indent="0">
              <a:buNone/>
              <a:defRPr sz="5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76C7-D76A-4B4D-BC59-2777CE90EC17}" type="datetimeFigureOut">
              <a:rPr kumimoji="1" lang="ja-JP" altLang="en-US" smtClean="0"/>
              <a:t>2025/10/16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C026-9BB1-7F40-A59F-4D90B8AC07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1918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2756" y="1533187"/>
            <a:ext cx="1377037" cy="365431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0295" y="1533187"/>
            <a:ext cx="1377037" cy="365431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76C7-D76A-4B4D-BC59-2777CE90EC17}" type="datetimeFigureOut">
              <a:rPr kumimoji="1" lang="ja-JP" altLang="en-US" smtClean="0"/>
              <a:t>2025/10/16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C026-9BB1-7F40-A59F-4D90B8AC07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8921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78" y="306639"/>
            <a:ext cx="2794576" cy="111322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78" y="1411865"/>
            <a:ext cx="1370709" cy="691934"/>
          </a:xfrm>
        </p:spPr>
        <p:txBody>
          <a:bodyPr anchor="b"/>
          <a:lstStyle>
            <a:lvl1pPr marL="0" indent="0">
              <a:buNone/>
              <a:defRPr sz="850" b="1"/>
            </a:lvl1pPr>
            <a:lvl2pPr marL="161986" indent="0">
              <a:buNone/>
              <a:defRPr sz="709" b="1"/>
            </a:lvl2pPr>
            <a:lvl3pPr marL="323972" indent="0">
              <a:buNone/>
              <a:defRPr sz="638" b="1"/>
            </a:lvl3pPr>
            <a:lvl4pPr marL="485958" indent="0">
              <a:buNone/>
              <a:defRPr sz="567" b="1"/>
            </a:lvl4pPr>
            <a:lvl5pPr marL="647944" indent="0">
              <a:buNone/>
              <a:defRPr sz="567" b="1"/>
            </a:lvl5pPr>
            <a:lvl6pPr marL="809930" indent="0">
              <a:buNone/>
              <a:defRPr sz="567" b="1"/>
            </a:lvl6pPr>
            <a:lvl7pPr marL="971916" indent="0">
              <a:buNone/>
              <a:defRPr sz="567" b="1"/>
            </a:lvl7pPr>
            <a:lvl8pPr marL="1133902" indent="0">
              <a:buNone/>
              <a:defRPr sz="567" b="1"/>
            </a:lvl8pPr>
            <a:lvl9pPr marL="1295888" indent="0">
              <a:buNone/>
              <a:defRPr sz="567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78" y="2103799"/>
            <a:ext cx="1370709" cy="309437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40295" y="1411865"/>
            <a:ext cx="1377459" cy="691934"/>
          </a:xfrm>
        </p:spPr>
        <p:txBody>
          <a:bodyPr anchor="b"/>
          <a:lstStyle>
            <a:lvl1pPr marL="0" indent="0">
              <a:buNone/>
              <a:defRPr sz="850" b="1"/>
            </a:lvl1pPr>
            <a:lvl2pPr marL="161986" indent="0">
              <a:buNone/>
              <a:defRPr sz="709" b="1"/>
            </a:lvl2pPr>
            <a:lvl3pPr marL="323972" indent="0">
              <a:buNone/>
              <a:defRPr sz="638" b="1"/>
            </a:lvl3pPr>
            <a:lvl4pPr marL="485958" indent="0">
              <a:buNone/>
              <a:defRPr sz="567" b="1"/>
            </a:lvl4pPr>
            <a:lvl5pPr marL="647944" indent="0">
              <a:buNone/>
              <a:defRPr sz="567" b="1"/>
            </a:lvl5pPr>
            <a:lvl6pPr marL="809930" indent="0">
              <a:buNone/>
              <a:defRPr sz="567" b="1"/>
            </a:lvl6pPr>
            <a:lvl7pPr marL="971916" indent="0">
              <a:buNone/>
              <a:defRPr sz="567" b="1"/>
            </a:lvl7pPr>
            <a:lvl8pPr marL="1133902" indent="0">
              <a:buNone/>
              <a:defRPr sz="567" b="1"/>
            </a:lvl8pPr>
            <a:lvl9pPr marL="1295888" indent="0">
              <a:buNone/>
              <a:defRPr sz="567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40295" y="2103799"/>
            <a:ext cx="1377459" cy="309437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76C7-D76A-4B4D-BC59-2777CE90EC17}" type="datetimeFigureOut">
              <a:rPr kumimoji="1" lang="ja-JP" altLang="en-US" smtClean="0"/>
              <a:t>2025/10/16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C026-9BB1-7F40-A59F-4D90B8AC07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1555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76C7-D76A-4B4D-BC59-2777CE90EC17}" type="datetimeFigureOut">
              <a:rPr kumimoji="1" lang="ja-JP" altLang="en-US" smtClean="0"/>
              <a:t>2025/10/16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C026-9BB1-7F40-A59F-4D90B8AC07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06313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76C7-D76A-4B4D-BC59-2777CE90EC17}" type="datetimeFigureOut">
              <a:rPr kumimoji="1" lang="ja-JP" altLang="en-US" smtClean="0"/>
              <a:t>2025/10/16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C026-9BB1-7F40-A59F-4D90B8AC07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4520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78" y="383963"/>
            <a:ext cx="1045013" cy="1343872"/>
          </a:xfrm>
        </p:spPr>
        <p:txBody>
          <a:bodyPr anchor="b"/>
          <a:lstStyle>
            <a:lvl1pPr>
              <a:defRPr sz="1134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7459" y="829256"/>
            <a:ext cx="1640295" cy="4092942"/>
          </a:xfrm>
        </p:spPr>
        <p:txBody>
          <a:bodyPr/>
          <a:lstStyle>
            <a:lvl1pPr>
              <a:defRPr sz="1134"/>
            </a:lvl1pPr>
            <a:lvl2pPr>
              <a:defRPr sz="992"/>
            </a:lvl2pPr>
            <a:lvl3pPr>
              <a:defRPr sz="850"/>
            </a:lvl3pPr>
            <a:lvl4pPr>
              <a:defRPr sz="709"/>
            </a:lvl4pPr>
            <a:lvl5pPr>
              <a:defRPr sz="709"/>
            </a:lvl5pPr>
            <a:lvl6pPr>
              <a:defRPr sz="709"/>
            </a:lvl6pPr>
            <a:lvl7pPr>
              <a:defRPr sz="709"/>
            </a:lvl7pPr>
            <a:lvl8pPr>
              <a:defRPr sz="709"/>
            </a:lvl8pPr>
            <a:lvl9pPr>
              <a:defRPr sz="709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78" y="1727835"/>
            <a:ext cx="1045013" cy="3201028"/>
          </a:xfrm>
        </p:spPr>
        <p:txBody>
          <a:bodyPr/>
          <a:lstStyle>
            <a:lvl1pPr marL="0" indent="0">
              <a:buNone/>
              <a:defRPr sz="567"/>
            </a:lvl1pPr>
            <a:lvl2pPr marL="161986" indent="0">
              <a:buNone/>
              <a:defRPr sz="496"/>
            </a:lvl2pPr>
            <a:lvl3pPr marL="323972" indent="0">
              <a:buNone/>
              <a:defRPr sz="425"/>
            </a:lvl3pPr>
            <a:lvl4pPr marL="485958" indent="0">
              <a:buNone/>
              <a:defRPr sz="354"/>
            </a:lvl4pPr>
            <a:lvl5pPr marL="647944" indent="0">
              <a:buNone/>
              <a:defRPr sz="354"/>
            </a:lvl5pPr>
            <a:lvl6pPr marL="809930" indent="0">
              <a:buNone/>
              <a:defRPr sz="354"/>
            </a:lvl6pPr>
            <a:lvl7pPr marL="971916" indent="0">
              <a:buNone/>
              <a:defRPr sz="354"/>
            </a:lvl7pPr>
            <a:lvl8pPr marL="1133902" indent="0">
              <a:buNone/>
              <a:defRPr sz="354"/>
            </a:lvl8pPr>
            <a:lvl9pPr marL="1295888" indent="0">
              <a:buNone/>
              <a:defRPr sz="354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76C7-D76A-4B4D-BC59-2777CE90EC17}" type="datetimeFigureOut">
              <a:rPr kumimoji="1" lang="ja-JP" altLang="en-US" smtClean="0"/>
              <a:t>2025/10/16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C026-9BB1-7F40-A59F-4D90B8AC07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3618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78" y="383963"/>
            <a:ext cx="1045013" cy="1343872"/>
          </a:xfrm>
        </p:spPr>
        <p:txBody>
          <a:bodyPr anchor="b"/>
          <a:lstStyle>
            <a:lvl1pPr>
              <a:defRPr sz="1134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7459" y="829256"/>
            <a:ext cx="1640295" cy="4092942"/>
          </a:xfrm>
        </p:spPr>
        <p:txBody>
          <a:bodyPr anchor="t"/>
          <a:lstStyle>
            <a:lvl1pPr marL="0" indent="0">
              <a:buNone/>
              <a:defRPr sz="1134"/>
            </a:lvl1pPr>
            <a:lvl2pPr marL="161986" indent="0">
              <a:buNone/>
              <a:defRPr sz="992"/>
            </a:lvl2pPr>
            <a:lvl3pPr marL="323972" indent="0">
              <a:buNone/>
              <a:defRPr sz="850"/>
            </a:lvl3pPr>
            <a:lvl4pPr marL="485958" indent="0">
              <a:buNone/>
              <a:defRPr sz="709"/>
            </a:lvl4pPr>
            <a:lvl5pPr marL="647944" indent="0">
              <a:buNone/>
              <a:defRPr sz="709"/>
            </a:lvl5pPr>
            <a:lvl6pPr marL="809930" indent="0">
              <a:buNone/>
              <a:defRPr sz="709"/>
            </a:lvl6pPr>
            <a:lvl7pPr marL="971916" indent="0">
              <a:buNone/>
              <a:defRPr sz="709"/>
            </a:lvl7pPr>
            <a:lvl8pPr marL="1133902" indent="0">
              <a:buNone/>
              <a:defRPr sz="709"/>
            </a:lvl8pPr>
            <a:lvl9pPr marL="1295888" indent="0">
              <a:buNone/>
              <a:defRPr sz="709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78" y="1727835"/>
            <a:ext cx="1045013" cy="3201028"/>
          </a:xfrm>
        </p:spPr>
        <p:txBody>
          <a:bodyPr/>
          <a:lstStyle>
            <a:lvl1pPr marL="0" indent="0">
              <a:buNone/>
              <a:defRPr sz="567"/>
            </a:lvl1pPr>
            <a:lvl2pPr marL="161986" indent="0">
              <a:buNone/>
              <a:defRPr sz="496"/>
            </a:lvl2pPr>
            <a:lvl3pPr marL="323972" indent="0">
              <a:buNone/>
              <a:defRPr sz="425"/>
            </a:lvl3pPr>
            <a:lvl4pPr marL="485958" indent="0">
              <a:buNone/>
              <a:defRPr sz="354"/>
            </a:lvl4pPr>
            <a:lvl5pPr marL="647944" indent="0">
              <a:buNone/>
              <a:defRPr sz="354"/>
            </a:lvl5pPr>
            <a:lvl6pPr marL="809930" indent="0">
              <a:buNone/>
              <a:defRPr sz="354"/>
            </a:lvl6pPr>
            <a:lvl7pPr marL="971916" indent="0">
              <a:buNone/>
              <a:defRPr sz="354"/>
            </a:lvl7pPr>
            <a:lvl8pPr marL="1133902" indent="0">
              <a:buNone/>
              <a:defRPr sz="354"/>
            </a:lvl8pPr>
            <a:lvl9pPr marL="1295888" indent="0">
              <a:buNone/>
              <a:defRPr sz="354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76C7-D76A-4B4D-BC59-2777CE90EC17}" type="datetimeFigureOut">
              <a:rPr kumimoji="1" lang="ja-JP" altLang="en-US" smtClean="0"/>
              <a:t>2025/10/16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2C026-9BB1-7F40-A59F-4D90B8AC07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83538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2756" y="306639"/>
            <a:ext cx="2794576" cy="11132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2756" y="1533187"/>
            <a:ext cx="2794576" cy="3654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2756" y="5338158"/>
            <a:ext cx="729020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1D76C7-D76A-4B4D-BC59-2777CE90EC17}" type="datetimeFigureOut">
              <a:rPr kumimoji="1" lang="ja-JP" altLang="en-US" smtClean="0"/>
              <a:t>2025/10/16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3279" y="5338158"/>
            <a:ext cx="1093530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8312" y="5338158"/>
            <a:ext cx="729020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E2C026-9BB1-7F40-A59F-4D90B8AC07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9112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3972" rtl="0" eaLnBrk="1" latinLnBrk="0" hangingPunct="1">
        <a:lnSpc>
          <a:spcPct val="90000"/>
        </a:lnSpc>
        <a:spcBef>
          <a:spcPct val="0"/>
        </a:spcBef>
        <a:buNone/>
        <a:defRPr kumimoji="1" sz="155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0993" indent="-80993" algn="l" defTabSz="323972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kumimoji="1" sz="992" kern="1200">
          <a:solidFill>
            <a:schemeClr val="tx1"/>
          </a:solidFill>
          <a:latin typeface="+mn-lt"/>
          <a:ea typeface="+mn-ea"/>
          <a:cs typeface="+mn-cs"/>
        </a:defRPr>
      </a:lvl1pPr>
      <a:lvl2pPr marL="242979" indent="-80993" algn="l" defTabSz="323972" rtl="0" eaLnBrk="1" latinLnBrk="0" hangingPunct="1">
        <a:lnSpc>
          <a:spcPct val="90000"/>
        </a:lnSpc>
        <a:spcBef>
          <a:spcPts val="177"/>
        </a:spcBef>
        <a:buFont typeface="Arial" panose="020B0604020202020204" pitchFamily="34" charset="0"/>
        <a:buChar char="•"/>
        <a:defRPr kumimoji="1" sz="850" kern="1200">
          <a:solidFill>
            <a:schemeClr val="tx1"/>
          </a:solidFill>
          <a:latin typeface="+mn-lt"/>
          <a:ea typeface="+mn-ea"/>
          <a:cs typeface="+mn-cs"/>
        </a:defRPr>
      </a:lvl2pPr>
      <a:lvl3pPr marL="404965" indent="-80993" algn="l" defTabSz="323972" rtl="0" eaLnBrk="1" latinLnBrk="0" hangingPunct="1">
        <a:lnSpc>
          <a:spcPct val="90000"/>
        </a:lnSpc>
        <a:spcBef>
          <a:spcPts val="177"/>
        </a:spcBef>
        <a:buFont typeface="Arial" panose="020B0604020202020204" pitchFamily="34" charset="0"/>
        <a:buChar char="•"/>
        <a:defRPr kumimoji="1" sz="709" kern="1200">
          <a:solidFill>
            <a:schemeClr val="tx1"/>
          </a:solidFill>
          <a:latin typeface="+mn-lt"/>
          <a:ea typeface="+mn-ea"/>
          <a:cs typeface="+mn-cs"/>
        </a:defRPr>
      </a:lvl3pPr>
      <a:lvl4pPr marL="566951" indent="-80993" algn="l" defTabSz="323972" rtl="0" eaLnBrk="1" latinLnBrk="0" hangingPunct="1">
        <a:lnSpc>
          <a:spcPct val="90000"/>
        </a:lnSpc>
        <a:spcBef>
          <a:spcPts val="177"/>
        </a:spcBef>
        <a:buFont typeface="Arial" panose="020B0604020202020204" pitchFamily="34" charset="0"/>
        <a:buChar char="•"/>
        <a:defRPr kumimoji="1" sz="638" kern="1200">
          <a:solidFill>
            <a:schemeClr val="tx1"/>
          </a:solidFill>
          <a:latin typeface="+mn-lt"/>
          <a:ea typeface="+mn-ea"/>
          <a:cs typeface="+mn-cs"/>
        </a:defRPr>
      </a:lvl4pPr>
      <a:lvl5pPr marL="728937" indent="-80993" algn="l" defTabSz="323972" rtl="0" eaLnBrk="1" latinLnBrk="0" hangingPunct="1">
        <a:lnSpc>
          <a:spcPct val="90000"/>
        </a:lnSpc>
        <a:spcBef>
          <a:spcPts val="177"/>
        </a:spcBef>
        <a:buFont typeface="Arial" panose="020B0604020202020204" pitchFamily="34" charset="0"/>
        <a:buChar char="•"/>
        <a:defRPr kumimoji="1" sz="638" kern="1200">
          <a:solidFill>
            <a:schemeClr val="tx1"/>
          </a:solidFill>
          <a:latin typeface="+mn-lt"/>
          <a:ea typeface="+mn-ea"/>
          <a:cs typeface="+mn-cs"/>
        </a:defRPr>
      </a:lvl5pPr>
      <a:lvl6pPr marL="890923" indent="-80993" algn="l" defTabSz="323972" rtl="0" eaLnBrk="1" latinLnBrk="0" hangingPunct="1">
        <a:lnSpc>
          <a:spcPct val="90000"/>
        </a:lnSpc>
        <a:spcBef>
          <a:spcPts val="177"/>
        </a:spcBef>
        <a:buFont typeface="Arial" panose="020B0604020202020204" pitchFamily="34" charset="0"/>
        <a:buChar char="•"/>
        <a:defRPr kumimoji="1" sz="638" kern="1200">
          <a:solidFill>
            <a:schemeClr val="tx1"/>
          </a:solidFill>
          <a:latin typeface="+mn-lt"/>
          <a:ea typeface="+mn-ea"/>
          <a:cs typeface="+mn-cs"/>
        </a:defRPr>
      </a:lvl6pPr>
      <a:lvl7pPr marL="1052909" indent="-80993" algn="l" defTabSz="323972" rtl="0" eaLnBrk="1" latinLnBrk="0" hangingPunct="1">
        <a:lnSpc>
          <a:spcPct val="90000"/>
        </a:lnSpc>
        <a:spcBef>
          <a:spcPts val="177"/>
        </a:spcBef>
        <a:buFont typeface="Arial" panose="020B0604020202020204" pitchFamily="34" charset="0"/>
        <a:buChar char="•"/>
        <a:defRPr kumimoji="1" sz="638" kern="1200">
          <a:solidFill>
            <a:schemeClr val="tx1"/>
          </a:solidFill>
          <a:latin typeface="+mn-lt"/>
          <a:ea typeface="+mn-ea"/>
          <a:cs typeface="+mn-cs"/>
        </a:defRPr>
      </a:lvl7pPr>
      <a:lvl8pPr marL="1214895" indent="-80993" algn="l" defTabSz="323972" rtl="0" eaLnBrk="1" latinLnBrk="0" hangingPunct="1">
        <a:lnSpc>
          <a:spcPct val="90000"/>
        </a:lnSpc>
        <a:spcBef>
          <a:spcPts val="177"/>
        </a:spcBef>
        <a:buFont typeface="Arial" panose="020B0604020202020204" pitchFamily="34" charset="0"/>
        <a:buChar char="•"/>
        <a:defRPr kumimoji="1" sz="638" kern="1200">
          <a:solidFill>
            <a:schemeClr val="tx1"/>
          </a:solidFill>
          <a:latin typeface="+mn-lt"/>
          <a:ea typeface="+mn-ea"/>
          <a:cs typeface="+mn-cs"/>
        </a:defRPr>
      </a:lvl8pPr>
      <a:lvl9pPr marL="1376881" indent="-80993" algn="l" defTabSz="323972" rtl="0" eaLnBrk="1" latinLnBrk="0" hangingPunct="1">
        <a:lnSpc>
          <a:spcPct val="90000"/>
        </a:lnSpc>
        <a:spcBef>
          <a:spcPts val="177"/>
        </a:spcBef>
        <a:buFont typeface="Arial" panose="020B0604020202020204" pitchFamily="34" charset="0"/>
        <a:buChar char="•"/>
        <a:defRPr kumimoji="1" sz="6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972" rtl="0" eaLnBrk="1" latinLnBrk="0" hangingPunct="1">
        <a:defRPr kumimoji="1" sz="638" kern="1200">
          <a:solidFill>
            <a:schemeClr val="tx1"/>
          </a:solidFill>
          <a:latin typeface="+mn-lt"/>
          <a:ea typeface="+mn-ea"/>
          <a:cs typeface="+mn-cs"/>
        </a:defRPr>
      </a:lvl1pPr>
      <a:lvl2pPr marL="161986" algn="l" defTabSz="323972" rtl="0" eaLnBrk="1" latinLnBrk="0" hangingPunct="1">
        <a:defRPr kumimoji="1" sz="638" kern="1200">
          <a:solidFill>
            <a:schemeClr val="tx1"/>
          </a:solidFill>
          <a:latin typeface="+mn-lt"/>
          <a:ea typeface="+mn-ea"/>
          <a:cs typeface="+mn-cs"/>
        </a:defRPr>
      </a:lvl2pPr>
      <a:lvl3pPr marL="323972" algn="l" defTabSz="323972" rtl="0" eaLnBrk="1" latinLnBrk="0" hangingPunct="1">
        <a:defRPr kumimoji="1" sz="638" kern="1200">
          <a:solidFill>
            <a:schemeClr val="tx1"/>
          </a:solidFill>
          <a:latin typeface="+mn-lt"/>
          <a:ea typeface="+mn-ea"/>
          <a:cs typeface="+mn-cs"/>
        </a:defRPr>
      </a:lvl3pPr>
      <a:lvl4pPr marL="485958" algn="l" defTabSz="323972" rtl="0" eaLnBrk="1" latinLnBrk="0" hangingPunct="1">
        <a:defRPr kumimoji="1" sz="638" kern="1200">
          <a:solidFill>
            <a:schemeClr val="tx1"/>
          </a:solidFill>
          <a:latin typeface="+mn-lt"/>
          <a:ea typeface="+mn-ea"/>
          <a:cs typeface="+mn-cs"/>
        </a:defRPr>
      </a:lvl4pPr>
      <a:lvl5pPr marL="647944" algn="l" defTabSz="323972" rtl="0" eaLnBrk="1" latinLnBrk="0" hangingPunct="1">
        <a:defRPr kumimoji="1" sz="638" kern="1200">
          <a:solidFill>
            <a:schemeClr val="tx1"/>
          </a:solidFill>
          <a:latin typeface="+mn-lt"/>
          <a:ea typeface="+mn-ea"/>
          <a:cs typeface="+mn-cs"/>
        </a:defRPr>
      </a:lvl5pPr>
      <a:lvl6pPr marL="809930" algn="l" defTabSz="323972" rtl="0" eaLnBrk="1" latinLnBrk="0" hangingPunct="1">
        <a:defRPr kumimoji="1" sz="638" kern="1200">
          <a:solidFill>
            <a:schemeClr val="tx1"/>
          </a:solidFill>
          <a:latin typeface="+mn-lt"/>
          <a:ea typeface="+mn-ea"/>
          <a:cs typeface="+mn-cs"/>
        </a:defRPr>
      </a:lvl6pPr>
      <a:lvl7pPr marL="971916" algn="l" defTabSz="323972" rtl="0" eaLnBrk="1" latinLnBrk="0" hangingPunct="1">
        <a:defRPr kumimoji="1" sz="638" kern="1200">
          <a:solidFill>
            <a:schemeClr val="tx1"/>
          </a:solidFill>
          <a:latin typeface="+mn-lt"/>
          <a:ea typeface="+mn-ea"/>
          <a:cs typeface="+mn-cs"/>
        </a:defRPr>
      </a:lvl7pPr>
      <a:lvl8pPr marL="1133902" algn="l" defTabSz="323972" rtl="0" eaLnBrk="1" latinLnBrk="0" hangingPunct="1">
        <a:defRPr kumimoji="1" sz="638" kern="1200">
          <a:solidFill>
            <a:schemeClr val="tx1"/>
          </a:solidFill>
          <a:latin typeface="+mn-lt"/>
          <a:ea typeface="+mn-ea"/>
          <a:cs typeface="+mn-cs"/>
        </a:defRPr>
      </a:lvl8pPr>
      <a:lvl9pPr marL="1295888" algn="l" defTabSz="323972" rtl="0" eaLnBrk="1" latinLnBrk="0" hangingPunct="1">
        <a:defRPr kumimoji="1" sz="6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03FBA26-3972-672F-277B-F2034CF13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4F544AB8-A58F-E002-44EE-A3AD70062383}"/>
              </a:ext>
            </a:extLst>
          </p:cNvPr>
          <p:cNvSpPr/>
          <p:nvPr/>
        </p:nvSpPr>
        <p:spPr>
          <a:xfrm>
            <a:off x="617948" y="1819922"/>
            <a:ext cx="616050" cy="2627791"/>
          </a:xfrm>
          <a:prstGeom prst="roundRect">
            <a:avLst>
              <a:gd name="adj" fmla="val 9462"/>
            </a:avLst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85228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96A5E0DC-61EE-A250-1B20-F22CDC6D61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4D24BD43-C747-DC7B-E1F2-C720FD418147}"/>
              </a:ext>
            </a:extLst>
          </p:cNvPr>
          <p:cNvSpPr/>
          <p:nvPr/>
        </p:nvSpPr>
        <p:spPr>
          <a:xfrm>
            <a:off x="866758" y="5176826"/>
            <a:ext cx="244799" cy="252182"/>
          </a:xfrm>
          <a:prstGeom prst="round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左矢印 4">
            <a:extLst>
              <a:ext uri="{FF2B5EF4-FFF2-40B4-BE49-F238E27FC236}">
                <a16:creationId xmlns:a16="http://schemas.microsoft.com/office/drawing/2014/main" id="{9BAC6B3A-2EB0-5EF1-C5F3-1AD3E038C485}"/>
              </a:ext>
            </a:extLst>
          </p:cNvPr>
          <p:cNvSpPr/>
          <p:nvPr/>
        </p:nvSpPr>
        <p:spPr>
          <a:xfrm rot="17364805">
            <a:off x="892481" y="4504050"/>
            <a:ext cx="664067" cy="438328"/>
          </a:xfrm>
          <a:prstGeom prst="leftArrow">
            <a:avLst>
              <a:gd name="adj1" fmla="val 50000"/>
              <a:gd name="adj2" fmla="val 59225"/>
            </a:avLst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9094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C16855DA-1B18-EBCD-5167-1CCAD4682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8CAB3DF-E32C-3F8A-F63E-7A0DD8B01ADD}"/>
              </a:ext>
            </a:extLst>
          </p:cNvPr>
          <p:cNvSpPr/>
          <p:nvPr/>
        </p:nvSpPr>
        <p:spPr>
          <a:xfrm>
            <a:off x="469338" y="1504700"/>
            <a:ext cx="2301411" cy="2091255"/>
          </a:xfrm>
          <a:prstGeom prst="roundRect">
            <a:avLst>
              <a:gd name="adj" fmla="val 5303"/>
            </a:avLst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7518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68B7F905-0E09-D025-16A3-F53E5E431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71276D3D-2E45-CF0D-E28B-4BC65B7F7CB4}"/>
              </a:ext>
            </a:extLst>
          </p:cNvPr>
          <p:cNvSpPr/>
          <p:nvPr/>
        </p:nvSpPr>
        <p:spPr>
          <a:xfrm>
            <a:off x="320280" y="512358"/>
            <a:ext cx="190805" cy="196559"/>
          </a:xfrm>
          <a:prstGeom prst="round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左矢印 4">
            <a:extLst>
              <a:ext uri="{FF2B5EF4-FFF2-40B4-BE49-F238E27FC236}">
                <a16:creationId xmlns:a16="http://schemas.microsoft.com/office/drawing/2014/main" id="{C3D9B4F2-7CB1-74B8-EF5E-F544AA047011}"/>
              </a:ext>
            </a:extLst>
          </p:cNvPr>
          <p:cNvSpPr/>
          <p:nvPr/>
        </p:nvSpPr>
        <p:spPr>
          <a:xfrm rot="3007545">
            <a:off x="423618" y="797074"/>
            <a:ext cx="664067" cy="438328"/>
          </a:xfrm>
          <a:prstGeom prst="leftArrow">
            <a:avLst>
              <a:gd name="adj1" fmla="val 50000"/>
              <a:gd name="adj2" fmla="val 59225"/>
            </a:avLst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4077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A51D0305-993F-CB56-346C-D00EC76DBD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2B55E89A-FC02-50FD-D06E-697DD6BAC116}"/>
              </a:ext>
            </a:extLst>
          </p:cNvPr>
          <p:cNvSpPr/>
          <p:nvPr/>
        </p:nvSpPr>
        <p:spPr>
          <a:xfrm>
            <a:off x="469338" y="1514974"/>
            <a:ext cx="2301411" cy="2995381"/>
          </a:xfrm>
          <a:prstGeom prst="roundRect">
            <a:avLst>
              <a:gd name="adj" fmla="val 5303"/>
            </a:avLst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940096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D9E9C49A-DA4B-8EE0-3518-9E4F02E17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CF5B9049-1BC4-0DD0-BEDB-D41E0894DD08}"/>
              </a:ext>
            </a:extLst>
          </p:cNvPr>
          <p:cNvSpPr/>
          <p:nvPr/>
        </p:nvSpPr>
        <p:spPr>
          <a:xfrm>
            <a:off x="2253769" y="5178175"/>
            <a:ext cx="581898" cy="261107"/>
          </a:xfrm>
          <a:prstGeom prst="round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左矢印 3">
            <a:extLst>
              <a:ext uri="{FF2B5EF4-FFF2-40B4-BE49-F238E27FC236}">
                <a16:creationId xmlns:a16="http://schemas.microsoft.com/office/drawing/2014/main" id="{505BEE84-1DA7-3B30-90AC-F38EA0E92DDC}"/>
              </a:ext>
            </a:extLst>
          </p:cNvPr>
          <p:cNvSpPr/>
          <p:nvPr/>
        </p:nvSpPr>
        <p:spPr>
          <a:xfrm rot="15164313">
            <a:off x="1962753" y="4534872"/>
            <a:ext cx="664067" cy="438328"/>
          </a:xfrm>
          <a:prstGeom prst="leftArrow">
            <a:avLst>
              <a:gd name="adj1" fmla="val 50000"/>
              <a:gd name="adj2" fmla="val 59225"/>
            </a:avLst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07477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9396431F-70B5-27AA-6C73-060783D5F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DFEF50DD-0E52-8D4F-6B60-9A5D20D80245}"/>
              </a:ext>
            </a:extLst>
          </p:cNvPr>
          <p:cNvSpPr/>
          <p:nvPr/>
        </p:nvSpPr>
        <p:spPr>
          <a:xfrm>
            <a:off x="548145" y="3241033"/>
            <a:ext cx="2143798" cy="940549"/>
          </a:xfrm>
          <a:prstGeom prst="roundRect">
            <a:avLst>
              <a:gd name="adj" fmla="val 5303"/>
            </a:avLst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74498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A613BEC6-29D7-90D5-F60B-62B24759D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6347114-FD6F-DB13-9B8A-C88C49F84198}"/>
              </a:ext>
            </a:extLst>
          </p:cNvPr>
          <p:cNvSpPr/>
          <p:nvPr/>
        </p:nvSpPr>
        <p:spPr>
          <a:xfrm>
            <a:off x="2613365" y="584280"/>
            <a:ext cx="244799" cy="252182"/>
          </a:xfrm>
          <a:prstGeom prst="round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左矢印 3">
            <a:extLst>
              <a:ext uri="{FF2B5EF4-FFF2-40B4-BE49-F238E27FC236}">
                <a16:creationId xmlns:a16="http://schemas.microsoft.com/office/drawing/2014/main" id="{464F1356-8B77-F66E-CF60-199F4693762C}"/>
              </a:ext>
            </a:extLst>
          </p:cNvPr>
          <p:cNvSpPr/>
          <p:nvPr/>
        </p:nvSpPr>
        <p:spPr>
          <a:xfrm rot="8234794">
            <a:off x="1987185" y="901197"/>
            <a:ext cx="664067" cy="438328"/>
          </a:xfrm>
          <a:prstGeom prst="leftArrow">
            <a:avLst>
              <a:gd name="adj1" fmla="val 50000"/>
              <a:gd name="adj2" fmla="val 59225"/>
            </a:avLst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84530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1953CBC6-0CA8-3A94-4721-9E89BCDD9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42468327-AE3F-3F96-0B50-A013DBA77FDB}"/>
              </a:ext>
            </a:extLst>
          </p:cNvPr>
          <p:cNvSpPr/>
          <p:nvPr/>
        </p:nvSpPr>
        <p:spPr>
          <a:xfrm>
            <a:off x="455677" y="1843748"/>
            <a:ext cx="2328620" cy="817259"/>
          </a:xfrm>
          <a:prstGeom prst="roundRect">
            <a:avLst>
              <a:gd name="adj" fmla="val 5303"/>
            </a:avLst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左矢印 3">
            <a:extLst>
              <a:ext uri="{FF2B5EF4-FFF2-40B4-BE49-F238E27FC236}">
                <a16:creationId xmlns:a16="http://schemas.microsoft.com/office/drawing/2014/main" id="{85F6ADE9-782D-DA74-1824-8B368515DC17}"/>
              </a:ext>
            </a:extLst>
          </p:cNvPr>
          <p:cNvSpPr/>
          <p:nvPr/>
        </p:nvSpPr>
        <p:spPr>
          <a:xfrm rot="16200000">
            <a:off x="1894719" y="798456"/>
            <a:ext cx="664067" cy="438328"/>
          </a:xfrm>
          <a:prstGeom prst="leftArrow">
            <a:avLst>
              <a:gd name="adj1" fmla="val 50000"/>
              <a:gd name="adj2" fmla="val 59225"/>
            </a:avLst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97301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A2623DFB-32C9-E8BC-B475-B48053EC1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87808B45-B88E-9A03-A910-43679A112143}"/>
              </a:ext>
            </a:extLst>
          </p:cNvPr>
          <p:cNvSpPr/>
          <p:nvPr/>
        </p:nvSpPr>
        <p:spPr>
          <a:xfrm>
            <a:off x="1377366" y="3373515"/>
            <a:ext cx="485356" cy="488271"/>
          </a:xfrm>
          <a:prstGeom prst="roundRect">
            <a:avLst>
              <a:gd name="adj" fmla="val 5303"/>
            </a:avLst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左矢印 4">
            <a:extLst>
              <a:ext uri="{FF2B5EF4-FFF2-40B4-BE49-F238E27FC236}">
                <a16:creationId xmlns:a16="http://schemas.microsoft.com/office/drawing/2014/main" id="{1F998079-F6C2-B1BE-389D-34995D70E077}"/>
              </a:ext>
            </a:extLst>
          </p:cNvPr>
          <p:cNvSpPr/>
          <p:nvPr/>
        </p:nvSpPr>
        <p:spPr>
          <a:xfrm rot="9431178">
            <a:off x="654296" y="3598233"/>
            <a:ext cx="664067" cy="438328"/>
          </a:xfrm>
          <a:prstGeom prst="leftArrow">
            <a:avLst>
              <a:gd name="adj1" fmla="val 50000"/>
              <a:gd name="adj2" fmla="val 59225"/>
            </a:avLst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9322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713F738C-6AC0-5DA2-DBAA-7A1DE8E38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884A9705-3645-78E5-0CF9-80AA1F6F604A}"/>
              </a:ext>
            </a:extLst>
          </p:cNvPr>
          <p:cNvSpPr/>
          <p:nvPr/>
        </p:nvSpPr>
        <p:spPr>
          <a:xfrm>
            <a:off x="585627" y="3585682"/>
            <a:ext cx="2042724" cy="554804"/>
          </a:xfrm>
          <a:prstGeom prst="roundRect">
            <a:avLst>
              <a:gd name="adj" fmla="val 5303"/>
            </a:avLst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48459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BB6667CC-E409-96EC-FF26-227B7F50E3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52" name="角丸四角形 51">
            <a:extLst>
              <a:ext uri="{FF2B5EF4-FFF2-40B4-BE49-F238E27FC236}">
                <a16:creationId xmlns:a16="http://schemas.microsoft.com/office/drawing/2014/main" id="{5F0BAC6D-6C8C-A16F-B2D6-50B4A34217EB}"/>
              </a:ext>
            </a:extLst>
          </p:cNvPr>
          <p:cNvSpPr/>
          <p:nvPr/>
        </p:nvSpPr>
        <p:spPr>
          <a:xfrm>
            <a:off x="431515" y="2393878"/>
            <a:ext cx="1787703" cy="339048"/>
          </a:xfrm>
          <a:prstGeom prst="round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3" name="角丸四角形 52">
            <a:extLst>
              <a:ext uri="{FF2B5EF4-FFF2-40B4-BE49-F238E27FC236}">
                <a16:creationId xmlns:a16="http://schemas.microsoft.com/office/drawing/2014/main" id="{E3668C40-A908-5D6D-F581-5FEE9065CF64}"/>
              </a:ext>
            </a:extLst>
          </p:cNvPr>
          <p:cNvSpPr/>
          <p:nvPr/>
        </p:nvSpPr>
        <p:spPr>
          <a:xfrm>
            <a:off x="400693" y="3316840"/>
            <a:ext cx="1869896" cy="339048"/>
          </a:xfrm>
          <a:prstGeom prst="round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91374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B83F674E-B6FC-A3D9-E9A9-12FDD1F05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63AD11C2-1E17-54F9-FB63-5FB867409B48}"/>
              </a:ext>
            </a:extLst>
          </p:cNvPr>
          <p:cNvSpPr/>
          <p:nvPr/>
        </p:nvSpPr>
        <p:spPr>
          <a:xfrm>
            <a:off x="339938" y="816332"/>
            <a:ext cx="2560211" cy="3539911"/>
          </a:xfrm>
          <a:prstGeom prst="roundRect">
            <a:avLst>
              <a:gd name="adj" fmla="val 5303"/>
            </a:avLst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59009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2333B31C-B6FB-7DEB-8985-71BB48689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7959B6B-D0DD-B8B1-4FA3-D2698BAA9835}"/>
              </a:ext>
            </a:extLst>
          </p:cNvPr>
          <p:cNvSpPr/>
          <p:nvPr/>
        </p:nvSpPr>
        <p:spPr>
          <a:xfrm>
            <a:off x="474475" y="2157573"/>
            <a:ext cx="2291137" cy="246580"/>
          </a:xfrm>
          <a:prstGeom prst="roundRect">
            <a:avLst>
              <a:gd name="adj" fmla="val 5303"/>
            </a:avLst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16983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393E8A1B-41B9-B84A-0687-D8565318A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AA5FA307-BFDF-D430-DF1F-F29B59306053}"/>
              </a:ext>
            </a:extLst>
          </p:cNvPr>
          <p:cNvSpPr/>
          <p:nvPr/>
        </p:nvSpPr>
        <p:spPr>
          <a:xfrm>
            <a:off x="2582283" y="3432667"/>
            <a:ext cx="146361" cy="150775"/>
          </a:xfrm>
          <a:prstGeom prst="round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左矢印 3">
            <a:extLst>
              <a:ext uri="{FF2B5EF4-FFF2-40B4-BE49-F238E27FC236}">
                <a16:creationId xmlns:a16="http://schemas.microsoft.com/office/drawing/2014/main" id="{22C251BF-0E64-3C64-3E11-7C3EEFFCBDD1}"/>
              </a:ext>
            </a:extLst>
          </p:cNvPr>
          <p:cNvSpPr/>
          <p:nvPr/>
        </p:nvSpPr>
        <p:spPr>
          <a:xfrm rot="13186875">
            <a:off x="1936909" y="2965642"/>
            <a:ext cx="664067" cy="438328"/>
          </a:xfrm>
          <a:prstGeom prst="leftArrow">
            <a:avLst>
              <a:gd name="adj1" fmla="val 50000"/>
              <a:gd name="adj2" fmla="val 59225"/>
            </a:avLst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43742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BAC26615-1B36-B0D9-148A-3AAF1AA465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6527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E54C8B48-4419-3CD2-4D8B-0C9A8189D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EAB674F-782E-524D-EFE9-26B84E346266}"/>
              </a:ext>
            </a:extLst>
          </p:cNvPr>
          <p:cNvSpPr/>
          <p:nvPr/>
        </p:nvSpPr>
        <p:spPr>
          <a:xfrm>
            <a:off x="339938" y="2521258"/>
            <a:ext cx="2560211" cy="2352583"/>
          </a:xfrm>
          <a:prstGeom prst="roundRect">
            <a:avLst>
              <a:gd name="adj" fmla="val 5303"/>
            </a:avLst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1993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34E99FAD-19D2-781B-196A-F88DAD40A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F205F8EB-32B7-93FE-C8FD-AA6684F025A5}"/>
              </a:ext>
            </a:extLst>
          </p:cNvPr>
          <p:cNvSpPr/>
          <p:nvPr/>
        </p:nvSpPr>
        <p:spPr>
          <a:xfrm>
            <a:off x="431515" y="2234164"/>
            <a:ext cx="1869896" cy="580955"/>
          </a:xfrm>
          <a:prstGeom prst="round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4318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45239727-2FD1-7C24-D35D-1B76CB92F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94B35227-912D-5901-96C9-47067D037D9F}"/>
              </a:ext>
            </a:extLst>
          </p:cNvPr>
          <p:cNvSpPr/>
          <p:nvPr/>
        </p:nvSpPr>
        <p:spPr>
          <a:xfrm>
            <a:off x="1253448" y="4104060"/>
            <a:ext cx="1551397" cy="580955"/>
          </a:xfrm>
          <a:prstGeom prst="round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25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BA50D253-1BD1-AE07-A2E4-0ED53FCA2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70DAD43A-EADE-448E-C4BC-0363847772E6}"/>
              </a:ext>
            </a:extLst>
          </p:cNvPr>
          <p:cNvSpPr/>
          <p:nvPr/>
        </p:nvSpPr>
        <p:spPr>
          <a:xfrm>
            <a:off x="441789" y="2419099"/>
            <a:ext cx="1500027" cy="580955"/>
          </a:xfrm>
          <a:prstGeom prst="round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0096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EF90E349-5826-1BF4-68EC-C31DF4080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B744F3CB-B9A3-D2DA-E625-48661DE3EA33}"/>
              </a:ext>
            </a:extLst>
          </p:cNvPr>
          <p:cNvSpPr/>
          <p:nvPr/>
        </p:nvSpPr>
        <p:spPr>
          <a:xfrm>
            <a:off x="340828" y="816331"/>
            <a:ext cx="244799" cy="252182"/>
          </a:xfrm>
          <a:prstGeom prst="round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左矢印 4">
            <a:extLst>
              <a:ext uri="{FF2B5EF4-FFF2-40B4-BE49-F238E27FC236}">
                <a16:creationId xmlns:a16="http://schemas.microsoft.com/office/drawing/2014/main" id="{6C1DCA32-1BBF-7AD2-D4C9-7A89B5A757E6}"/>
              </a:ext>
            </a:extLst>
          </p:cNvPr>
          <p:cNvSpPr/>
          <p:nvPr/>
        </p:nvSpPr>
        <p:spPr>
          <a:xfrm rot="1872588">
            <a:off x="601849" y="1051932"/>
            <a:ext cx="664067" cy="438328"/>
          </a:xfrm>
          <a:prstGeom prst="leftArrow">
            <a:avLst>
              <a:gd name="adj1" fmla="val 50000"/>
              <a:gd name="adj2" fmla="val 59225"/>
            </a:avLst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3277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3AD048F6-B521-6527-D140-27DA91CE0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E5C34DE-C30D-98A9-1D12-DEDC36264A9E}"/>
              </a:ext>
            </a:extLst>
          </p:cNvPr>
          <p:cNvSpPr/>
          <p:nvPr/>
        </p:nvSpPr>
        <p:spPr>
          <a:xfrm>
            <a:off x="482886" y="1514974"/>
            <a:ext cx="2260314" cy="3015929"/>
          </a:xfrm>
          <a:prstGeom prst="roundRect">
            <a:avLst>
              <a:gd name="adj" fmla="val 5303"/>
            </a:avLst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1581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71548BA5-4BD4-CFD1-9BDE-EFC3F46DE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1324DB93-863F-4C73-ADD1-B24B50ACB924}"/>
              </a:ext>
            </a:extLst>
          </p:cNvPr>
          <p:cNvSpPr/>
          <p:nvPr/>
        </p:nvSpPr>
        <p:spPr>
          <a:xfrm>
            <a:off x="2644187" y="1149356"/>
            <a:ext cx="244799" cy="252182"/>
          </a:xfrm>
          <a:prstGeom prst="round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左矢印 4">
            <a:extLst>
              <a:ext uri="{FF2B5EF4-FFF2-40B4-BE49-F238E27FC236}">
                <a16:creationId xmlns:a16="http://schemas.microsoft.com/office/drawing/2014/main" id="{91EC6311-0BFA-F4A1-1016-64989BB95961}"/>
              </a:ext>
            </a:extLst>
          </p:cNvPr>
          <p:cNvSpPr/>
          <p:nvPr/>
        </p:nvSpPr>
        <p:spPr>
          <a:xfrm rot="9149676">
            <a:off x="1936982" y="1285113"/>
            <a:ext cx="664067" cy="438328"/>
          </a:xfrm>
          <a:prstGeom prst="leftArrow">
            <a:avLst>
              <a:gd name="adj1" fmla="val 50000"/>
              <a:gd name="adj2" fmla="val 59225"/>
            </a:avLst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095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22592B40-23F3-3E14-B592-F138679FC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57" y="0"/>
            <a:ext cx="2661174" cy="5759450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7DC1220A-CD9C-CB13-735C-030FAB0A8973}"/>
              </a:ext>
            </a:extLst>
          </p:cNvPr>
          <p:cNvSpPr/>
          <p:nvPr/>
        </p:nvSpPr>
        <p:spPr>
          <a:xfrm>
            <a:off x="462337" y="1294544"/>
            <a:ext cx="2301411" cy="3482939"/>
          </a:xfrm>
          <a:prstGeom prst="roundRect">
            <a:avLst>
              <a:gd name="adj" fmla="val 2624"/>
            </a:avLst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9140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189</TotalTime>
  <Words>0</Words>
  <Application>Microsoft Macintosh PowerPoint</Application>
  <PresentationFormat>ユーザー設定</PresentationFormat>
  <Paragraphs>0</Paragraphs>
  <Slides>24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晃平 松本</dc:creator>
  <cp:lastModifiedBy>晃平 松本</cp:lastModifiedBy>
  <cp:revision>3</cp:revision>
  <cp:lastPrinted>2025-10-16T06:02:41Z</cp:lastPrinted>
  <dcterms:created xsi:type="dcterms:W3CDTF">2025-10-16T05:28:53Z</dcterms:created>
  <dcterms:modified xsi:type="dcterms:W3CDTF">2025-10-16T08:38:03Z</dcterms:modified>
</cp:coreProperties>
</file>

<file path=docProps/thumbnail.jpeg>
</file>